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Roboto"/>
      <p:regular r:id="rId30"/>
      <p:bold r:id="rId31"/>
      <p:italic r:id="rId32"/>
      <p:boldItalic r:id="rId33"/>
    </p:embeddedFont>
    <p:embeddedFont>
      <p:font typeface="Roboto Medium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-italic.fntdata"/><Relationship Id="rId13" Type="http://schemas.openxmlformats.org/officeDocument/2006/relationships/slide" Target="slides/slide8.xml"/><Relationship Id="rId35" Type="http://schemas.openxmlformats.org/officeDocument/2006/relationships/font" Target="fonts/RobotoMedium-bold.fntdata"/><Relationship Id="rId12" Type="http://schemas.openxmlformats.org/officeDocument/2006/relationships/slide" Target="slides/slide7.xml"/><Relationship Id="rId34" Type="http://schemas.openxmlformats.org/officeDocument/2006/relationships/font" Target="fonts/RobotoMedium-regular.fntdata"/><Relationship Id="rId15" Type="http://schemas.openxmlformats.org/officeDocument/2006/relationships/slide" Target="slides/slide10.xml"/><Relationship Id="rId37" Type="http://schemas.openxmlformats.org/officeDocument/2006/relationships/font" Target="fonts/RobotoMedium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Medium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8347e8fc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08347e8fc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8347e8fc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8347e8fc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8347e8fc6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08347e8fc6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8347e8fc6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8347e8fc6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8347e8fc6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08347e8fc6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8347e8fc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08347e8fc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08347e8fc6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08347e8fc6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8347e8fc6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8347e8fc6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8347e8fc6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08347e8fc6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8347e8fc6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8347e8fc6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b24f9b9d6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b24f9b9d6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08347e8fc6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08347e8fc6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8347e8fc6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08347e8fc6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8347e8fc6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8347e8fc6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b24f9b9d6d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b24f9b9d6d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b24f9b9d6d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b24f9b9d6d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24f9b9d6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24f9b9d6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8347e8fc6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08347e8fc6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08347e8fc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08347e8fc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8347e8fc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08347e8fc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8347e8fc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08347e8fc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b24f9b9d6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b24f9b9d6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8347e8fc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08347e8fc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Relationship Id="rId4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Relationship Id="rId4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Relationship Id="rId4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Relationship Id="rId4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8580" l="0" r="3110" t="0"/>
          <a:stretch/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389125"/>
            <a:ext cx="8520600" cy="10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Беговой клуб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3658425"/>
            <a:ext cx="8520600" cy="59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Итоги 2021 года</a:t>
            </a:r>
            <a:endParaRPr sz="30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8713" y="1450638"/>
            <a:ext cx="1846574" cy="184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78450"/>
            <a:ext cx="9144003" cy="626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Старты  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sp>
        <p:nvSpPr>
          <p:cNvPr id="115" name="Google Shape;115;p22"/>
          <p:cNvSpPr txBox="1"/>
          <p:nvPr>
            <p:ph type="title"/>
          </p:nvPr>
        </p:nvSpPr>
        <p:spPr>
          <a:xfrm>
            <a:off x="-104500" y="604500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Snow Taganay Trail  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-2438132"/>
            <a:ext cx="4724399" cy="97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755603"/>
            <a:ext cx="4419601" cy="908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Здоровый как лось </a:t>
            </a:r>
            <a:endParaRPr sz="2400">
              <a:solidFill>
                <a:srgbClr val="FFFF00"/>
              </a:solidFill>
              <a:highlight>
                <a:srgbClr val="000000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Iremel Race 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157" y="-667125"/>
            <a:ext cx="9186309" cy="719024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4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Забег РФ  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44350"/>
            <a:ext cx="9144003" cy="701426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Crimea X Run  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40550"/>
            <a:ext cx="9143997" cy="579089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6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Karst Trail  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/>
          <p:cNvPicPr preferRelativeResize="0"/>
          <p:nvPr/>
        </p:nvPicPr>
        <p:blipFill rotWithShape="1">
          <a:blip r:embed="rId3">
            <a:alphaModFix/>
          </a:blip>
          <a:srcRect b="18580" l="0" r="3110" t="0"/>
          <a:stretch/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 txBox="1"/>
          <p:nvPr>
            <p:ph type="title"/>
          </p:nvPr>
        </p:nvSpPr>
        <p:spPr>
          <a:xfrm>
            <a:off x="311700" y="24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Malidak Running Camp:</a:t>
            </a:r>
            <a:endParaRPr sz="24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311700" y="933150"/>
            <a:ext cx="8520600" cy="37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Хребет Зигальга и гора Поперечная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Лимоновский гребень, Салаватский район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Отнурок, Белорецкий район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Тюлюк, Большой Иремель, хребет Зигальга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Круглица, Откликной гребень, Национальный парк Таганай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27716"/>
            <a:ext cx="4971348" cy="662846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Лимоновский гребень  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pic>
        <p:nvPicPr>
          <p:cNvPr id="154" name="Google Shape;15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1350" y="-1876078"/>
            <a:ext cx="4172650" cy="857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8825"/>
            <a:ext cx="9144003" cy="557211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9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Тюлюк  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459361"/>
            <a:ext cx="5233624" cy="1076151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0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Тюлюк  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3623" y="-1493000"/>
            <a:ext cx="3910376" cy="804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87626"/>
            <a:ext cx="5865150" cy="1206007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1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Malidak Plogging  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5147" y="0"/>
            <a:ext cx="3278849" cy="6742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18580" l="0" r="3110" t="0"/>
          <a:stretch/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29250"/>
            <a:ext cx="8520600" cy="5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Malidak Running это:</a:t>
            </a:r>
            <a:endParaRPr sz="24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921525"/>
            <a:ext cx="8520600" cy="34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ru">
                <a:solidFill>
                  <a:schemeClr val="lt1"/>
                </a:solidFill>
              </a:rPr>
              <a:t>Индивидуальные тренировки в формате Онлайн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ru">
                <a:solidFill>
                  <a:schemeClr val="lt1"/>
                </a:solidFill>
              </a:rPr>
              <a:t>Беговые выезды Malidak Running Camp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ru">
                <a:solidFill>
                  <a:schemeClr val="lt1"/>
                </a:solidFill>
              </a:rPr>
              <a:t>Совместные поездки на соревнования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ru">
                <a:solidFill>
                  <a:schemeClr val="lt1"/>
                </a:solidFill>
              </a:rPr>
              <a:t>Открытые тренировки каждый четверг в парках города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ru">
                <a:solidFill>
                  <a:schemeClr val="lt1"/>
                </a:solidFill>
              </a:rPr>
              <a:t>Городской забег “Горки на выбывание”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ru">
                <a:solidFill>
                  <a:schemeClr val="lt1"/>
                </a:solidFill>
              </a:rPr>
              <a:t>Выезды на длительные тренировки загород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❖"/>
            </a:pPr>
            <a:r>
              <a:rPr lang="ru">
                <a:solidFill>
                  <a:schemeClr val="lt1"/>
                </a:solidFill>
              </a:rPr>
              <a:t>Malidak Plogging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0200" y="-42450"/>
            <a:ext cx="10750776" cy="52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2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Выездная тренировка на Аслыкуль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9193" y="0"/>
            <a:ext cx="948999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3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Горки на выбывание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909400"/>
            <a:ext cx="4731530" cy="939169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4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Горки на выбывание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pic>
        <p:nvPicPr>
          <p:cNvPr id="193" name="Google Shape;19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4444" y="-2037550"/>
            <a:ext cx="4731530" cy="9391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5"/>
          <p:cNvPicPr preferRelativeResize="0"/>
          <p:nvPr/>
        </p:nvPicPr>
        <p:blipFill rotWithShape="1">
          <a:blip r:embed="rId3">
            <a:alphaModFix/>
          </a:blip>
          <a:srcRect b="18580" l="0" r="3110" t="0"/>
          <a:stretch/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5"/>
          <p:cNvSpPr txBox="1"/>
          <p:nvPr>
            <p:ph type="title"/>
          </p:nvPr>
        </p:nvSpPr>
        <p:spPr>
          <a:xfrm>
            <a:off x="311700" y="261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Планы на 2022 год: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00" name="Google Shape;200;p35"/>
          <p:cNvSpPr txBox="1"/>
          <p:nvPr>
            <p:ph idx="1" type="body"/>
          </p:nvPr>
        </p:nvSpPr>
        <p:spPr>
          <a:xfrm>
            <a:off x="340000" y="961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Участие команды в кубках и чемпионатах России по скайраннингу 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Участие команды в стартах Башкирии и России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Выездные тренировки выходного дня, расширить географию выездов одного дня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Беговые сборы за пределами республики, в т .ч. Дагестан, Крым, Красная поляна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Мерч, ориентированный на удобство и технологичность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Группа оффлайн тренировок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6"/>
          <p:cNvPicPr preferRelativeResize="0"/>
          <p:nvPr/>
        </p:nvPicPr>
        <p:blipFill rotWithShape="1">
          <a:blip r:embed="rId3">
            <a:alphaModFix/>
          </a:blip>
          <a:srcRect b="18580" l="0" r="3110" t="0"/>
          <a:stretch/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6"/>
          <p:cNvSpPr txBox="1"/>
          <p:nvPr>
            <p:ph type="title"/>
          </p:nvPr>
        </p:nvSpPr>
        <p:spPr>
          <a:xfrm>
            <a:off x="311700" y="3197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Спасибо за внимание!</a:t>
            </a:r>
            <a:endParaRPr sz="30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7" name="Google Shape;20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8475" y="1316968"/>
            <a:ext cx="1687050" cy="152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7"/>
            <a:ext cx="9144003" cy="604538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-91975" y="218625"/>
            <a:ext cx="886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rgbClr val="FFFF00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   Наши тренировки   </a:t>
            </a:r>
            <a:endParaRPr sz="24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698064"/>
            <a:ext cx="9144003" cy="646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b="0" l="0" r="0" t="14690"/>
          <a:stretch/>
        </p:blipFill>
        <p:spPr>
          <a:xfrm>
            <a:off x="0" y="-68902"/>
            <a:ext cx="4138851" cy="726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 rotWithShape="1">
          <a:blip r:embed="rId4">
            <a:alphaModFix/>
          </a:blip>
          <a:srcRect b="0" l="0" r="0" t="14690"/>
          <a:stretch/>
        </p:blipFill>
        <p:spPr>
          <a:xfrm>
            <a:off x="4138850" y="-1005488"/>
            <a:ext cx="5005149" cy="877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 rotWithShape="1">
          <a:blip r:embed="rId3">
            <a:alphaModFix/>
          </a:blip>
          <a:srcRect b="22582" l="0" r="0" t="0"/>
          <a:stretch/>
        </p:blipFill>
        <p:spPr>
          <a:xfrm>
            <a:off x="0" y="-1906597"/>
            <a:ext cx="4428926" cy="705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 rotWithShape="1">
          <a:blip r:embed="rId4">
            <a:alphaModFix/>
          </a:blip>
          <a:srcRect b="0" l="0" r="0" t="26095"/>
          <a:stretch/>
        </p:blipFill>
        <p:spPr>
          <a:xfrm>
            <a:off x="4428925" y="0"/>
            <a:ext cx="4715074" cy="716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 b="18580" l="0" r="3110" t="0"/>
          <a:stretch/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24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Старты бегового клуба:</a:t>
            </a:r>
            <a:endParaRPr sz="24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311700" y="848250"/>
            <a:ext cx="8520600" cy="42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Ультрамарафон Snow Taganay Trail, 56 км 2000d+, 30 км 700d+, 12 км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Гонка Иремель Ярыш, 28 км 1000d+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Джейрах SkyRace, 20 км 1300d+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Джейрах VK, 3,2 км 1000d+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VK Red Fox Elbrus Race, 3,6 км 1000d+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Dagestan Wild Trail, 50 км 3000d+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Sky Marathon Red Fox Elbrus Race, 12,6 км 2300d+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Ультрамарафон Ural Ultra Trail, 100 км 2200d+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Рогейн “Залесье”, 24 ч.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Рогейн “Самоцветы дали”, 6 ч.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Забег РФ 21,1 км, 10 км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Забег “Здоровый как лось”, 23 км 600d+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b="18580" l="0" r="3110" t="0"/>
          <a:stretch/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24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Старты бегового клуба:</a:t>
            </a:r>
            <a:endParaRPr sz="24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848250"/>
            <a:ext cx="8520600" cy="41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Рогейн “Шайтанская жесть”, 18 ч.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Казанский марафон 42,2 км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Гонка Hard Trail Revival, 11 км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Гонка Malidak Ultra, 41 км 1900d+, 26 км 1130d+, 5 км 600d+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Гонка Alpindustria Elbrus Race, 46 км 3500d+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Ультрамарафон Elton Ultra Trail, 90 км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Гонка Hoka Wild Trail, 20 км 1600d+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Гонка “Забег за Облака”, 42 км 1700 d+, 12 км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Уфимский международный марафон, 21,1 км, 42,2 км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Сахарный марафон, 30 км 2200d+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Гонка Kraka Race, 21км 700d+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Сверхмарафон Iremel Race, 44 км 1100d+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 rotWithShape="1">
          <a:blip r:embed="rId3">
            <a:alphaModFix/>
          </a:blip>
          <a:srcRect b="18580" l="0" r="3110" t="0"/>
          <a:stretch/>
        </p:blipFill>
        <p:spPr>
          <a:xfrm>
            <a:off x="0" y="0"/>
            <a:ext cx="9143997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246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Старты бегового клуба:</a:t>
            </a:r>
            <a:endParaRPr sz="24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848250"/>
            <a:ext cx="8520600" cy="41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Crimea X Run, 63 км 4000 d+, 27 км 1900d+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Марафон в Стамбуле, 42,2 км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Гонка Karst Trail, 21 км 650d+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Zigalga Trail, 17 км 750d+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❖"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Гонка “Снеговик”, 21 км 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